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0691813" cy="7559675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510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46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88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7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588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4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4940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020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55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55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19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D762B-582A-4A6E-AA9F-EE10634251A5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FCAD4-B86F-4952-9F33-E46C6CCD5BB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2507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282" cy="755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91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4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5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自訂</PresentationFormat>
  <Paragraphs>0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王遠博</dc:creator>
  <cp:lastModifiedBy>user</cp:lastModifiedBy>
  <cp:revision>5</cp:revision>
  <dcterms:created xsi:type="dcterms:W3CDTF">2018-03-01T02:09:07Z</dcterms:created>
  <dcterms:modified xsi:type="dcterms:W3CDTF">2018-04-09T06:06:07Z</dcterms:modified>
</cp:coreProperties>
</file>